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63" r:id="rId4"/>
    <p:sldId id="258" r:id="rId5"/>
    <p:sldId id="259" r:id="rId6"/>
    <p:sldId id="262" r:id="rId7"/>
    <p:sldId id="257" r:id="rId8"/>
    <p:sldId id="267" r:id="rId9"/>
    <p:sldId id="264" r:id="rId10"/>
    <p:sldId id="265" r:id="rId11"/>
    <p:sldId id="268" r:id="rId12"/>
    <p:sldId id="26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FB222C-40E0-49B7-AF95-A270507A2887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E972DD-A8B8-492D-AF83-D5F5FEBF2EF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11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2C-40E0-49B7-AF95-A270507A2887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72DD-A8B8-492D-AF83-D5F5FEBF2E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17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2C-40E0-49B7-AF95-A270507A2887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72DD-A8B8-492D-AF83-D5F5FEBF2E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94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2C-40E0-49B7-AF95-A270507A2887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72DD-A8B8-492D-AF83-D5F5FEBF2E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82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FB222C-40E0-49B7-AF95-A270507A2887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E972DD-A8B8-492D-AF83-D5F5FEBF2EF2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43822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2C-40E0-49B7-AF95-A270507A2887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72DD-A8B8-492D-AF83-D5F5FEBF2E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947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2C-40E0-49B7-AF95-A270507A2887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72DD-A8B8-492D-AF83-D5F5FEBF2E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8318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2C-40E0-49B7-AF95-A270507A2887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72DD-A8B8-492D-AF83-D5F5FEBF2E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90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2C-40E0-49B7-AF95-A270507A2887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72DD-A8B8-492D-AF83-D5F5FEBF2E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95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1FB222C-40E0-49B7-AF95-A270507A2887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5E972DD-A8B8-492D-AF83-D5F5FEBF2EF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86218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1FB222C-40E0-49B7-AF95-A270507A2887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5E972DD-A8B8-492D-AF83-D5F5FEBF2E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65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FB222C-40E0-49B7-AF95-A270507A2887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E972DD-A8B8-492D-AF83-D5F5FEBF2EF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553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l7oKnbPdfY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54SvkgQ04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4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7" y="243003"/>
            <a:ext cx="4102768" cy="527498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454" y="550444"/>
            <a:ext cx="5490784" cy="312319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541818" y="4357816"/>
            <a:ext cx="611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Abel </a:t>
            </a:r>
            <a:r>
              <a:rPr lang="nl-NL" b="1" dirty="0" err="1" smtClean="0"/>
              <a:t>Tasman</a:t>
            </a:r>
            <a:r>
              <a:rPr lang="nl-NL" b="1" dirty="0" smtClean="0"/>
              <a:t> noemde Tasmanië eerst Van </a:t>
            </a:r>
            <a:r>
              <a:rPr lang="nl-NL" b="1" dirty="0" err="1" smtClean="0"/>
              <a:t>Diemensland</a:t>
            </a:r>
            <a:r>
              <a:rPr lang="nl-NL" b="1" dirty="0" smtClean="0"/>
              <a:t>.</a:t>
            </a:r>
            <a:endParaRPr lang="nl-NL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5541818" y="4986887"/>
            <a:ext cx="608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U2, een van de beroemdste bands ter wereld heeft een nummer getiteld  Van Diemens Land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84542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7oKnbPdf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1855" y="1505527"/>
            <a:ext cx="7570392" cy="42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6915">
            <a:off x="1377883" y="266917"/>
            <a:ext cx="2911269" cy="21871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504" y="4714875"/>
            <a:ext cx="2143125" cy="2143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340" y="3716544"/>
            <a:ext cx="3333750" cy="23812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56" y="3429131"/>
            <a:ext cx="2252831" cy="311709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34" y="4326001"/>
            <a:ext cx="2960304" cy="222022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4912" y="599434"/>
            <a:ext cx="1581150" cy="2895600"/>
          </a:xfrm>
          <a:prstGeom prst="rect">
            <a:avLst/>
          </a:prstGeom>
        </p:spPr>
      </p:pic>
      <p:sp>
        <p:nvSpPr>
          <p:cNvPr id="9" name="AutoShape 2" descr="Afbeeldingsresultaat voor abel tasman college cura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174" y="293642"/>
            <a:ext cx="2725593" cy="2359469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213695" y="480291"/>
            <a:ext cx="189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Maar er is nog meer……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2897994" y="2705046"/>
            <a:ext cx="435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….straten, scholen, prijzen, </a:t>
            </a:r>
            <a:r>
              <a:rPr lang="nl-NL" b="1" dirty="0" smtClean="0"/>
              <a:t>postzegels, musea</a:t>
            </a:r>
            <a:r>
              <a:rPr lang="nl-NL" b="1" dirty="0" smtClean="0"/>
              <a:t>, boeken, schepen…..overal is Abel </a:t>
            </a:r>
            <a:r>
              <a:rPr lang="nl-NL" b="1" dirty="0" err="1" smtClean="0"/>
              <a:t>Tasman</a:t>
            </a:r>
            <a:r>
              <a:rPr lang="nl-NL" b="1" dirty="0" smtClean="0"/>
              <a:t> nog te vinden!!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90671">
            <a:off x="282845" y="2196974"/>
            <a:ext cx="2385967" cy="15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7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57663" y="1483895"/>
            <a:ext cx="86466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Wat hebben de volgende beelden met elkaar te maken??</a:t>
            </a:r>
          </a:p>
        </p:txBody>
      </p:sp>
    </p:spTree>
    <p:extLst>
      <p:ext uri="{BB962C8B-B14F-4D97-AF65-F5344CB8AC3E}">
        <p14:creationId xmlns:p14="http://schemas.microsoft.com/office/powerpoint/2010/main" val="39020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979">
            <a:off x="6173007" y="203910"/>
            <a:ext cx="3169811" cy="28468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311" y="3399300"/>
            <a:ext cx="3453531" cy="25928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1597">
            <a:off x="8536621" y="3476503"/>
            <a:ext cx="3048000" cy="24384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/>
          <a:srcRect r="4739" b="7458"/>
          <a:stretch/>
        </p:blipFill>
        <p:spPr>
          <a:xfrm rot="20660021">
            <a:off x="748443" y="2872493"/>
            <a:ext cx="3821895" cy="3461566"/>
          </a:xfrm>
          <a:prstGeom prst="rect">
            <a:avLst/>
          </a:prstGeom>
        </p:spPr>
      </p:pic>
      <p:sp>
        <p:nvSpPr>
          <p:cNvPr id="12" name="PIJL-LINKS 11"/>
          <p:cNvSpPr/>
          <p:nvPr/>
        </p:nvSpPr>
        <p:spPr>
          <a:xfrm rot="396304">
            <a:off x="8913958" y="2884461"/>
            <a:ext cx="1868905" cy="356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723" y="319622"/>
            <a:ext cx="3160295" cy="23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84" y="484464"/>
            <a:ext cx="4752472" cy="2514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691" y="3871080"/>
            <a:ext cx="4602216" cy="277088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001" y="3871080"/>
            <a:ext cx="4645555" cy="287146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/>
          <a:srcRect t="1" b="6301"/>
          <a:stretch/>
        </p:blipFill>
        <p:spPr>
          <a:xfrm>
            <a:off x="7559983" y="588177"/>
            <a:ext cx="3597301" cy="21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26" y="366570"/>
            <a:ext cx="4102768" cy="527498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163" y="559680"/>
            <a:ext cx="5490784" cy="31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0818237" flipH="1">
            <a:off x="637925" y="721929"/>
            <a:ext cx="3689205" cy="1776773"/>
          </a:xfrm>
        </p:spPr>
        <p:txBody>
          <a:bodyPr/>
          <a:lstStyle/>
          <a:p>
            <a:r>
              <a:rPr lang="nl-NL" sz="6600" dirty="0" smtClean="0"/>
              <a:t>Abel </a:t>
            </a:r>
            <a:r>
              <a:rPr lang="nl-NL" sz="6600" dirty="0" err="1" smtClean="0"/>
              <a:t>Tasman</a:t>
            </a:r>
            <a:endParaRPr lang="nl-NL" sz="6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+mj-lt"/>
              </a:rPr>
              <a:t>Weet je het al?????</a:t>
            </a:r>
            <a:endParaRPr lang="nl-NL" sz="32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900" y="1094069"/>
            <a:ext cx="3768918" cy="43993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kstvak 4"/>
          <p:cNvSpPr txBox="1"/>
          <p:nvPr/>
        </p:nvSpPr>
        <p:spPr>
          <a:xfrm rot="827351">
            <a:off x="8690919" y="416281"/>
            <a:ext cx="2619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+mj-lt"/>
              </a:rPr>
              <a:t>De ontdekker van Tasmanië en Nieuw Zeeland</a:t>
            </a:r>
            <a:endParaRPr lang="nl-NL" sz="3200" dirty="0">
              <a:latin typeface="+mj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72753" y="4000698"/>
            <a:ext cx="276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+mj-lt"/>
              </a:rPr>
              <a:t>Het gaat om deze man…</a:t>
            </a:r>
            <a:endParaRPr lang="nl-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4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894">
            <a:off x="6596928" y="-3488"/>
            <a:ext cx="3209556" cy="288254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175" y="3708166"/>
            <a:ext cx="3453531" cy="25928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1597">
            <a:off x="8536621" y="3476503"/>
            <a:ext cx="3048000" cy="24384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723" y="319622"/>
            <a:ext cx="3160295" cy="237022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60021">
            <a:off x="1275061" y="3417312"/>
            <a:ext cx="2909568" cy="2712680"/>
          </a:xfrm>
          <a:prstGeom prst="rect">
            <a:avLst/>
          </a:prstGeom>
        </p:spPr>
      </p:pic>
      <p:sp>
        <p:nvSpPr>
          <p:cNvPr id="12" name="PIJL-LINKS 11"/>
          <p:cNvSpPr/>
          <p:nvPr/>
        </p:nvSpPr>
        <p:spPr>
          <a:xfrm rot="745137">
            <a:off x="9185765" y="2886629"/>
            <a:ext cx="1868905" cy="356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9814315" y="2168645"/>
            <a:ext cx="125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Tasmanië </a:t>
            </a:r>
          </a:p>
          <a:p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8201706" y="6149281"/>
            <a:ext cx="303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Tasmanian</a:t>
            </a:r>
            <a:r>
              <a:rPr lang="nl-NL" b="1" dirty="0" smtClean="0"/>
              <a:t> </a:t>
            </a:r>
            <a:r>
              <a:rPr lang="nl-NL" b="1" dirty="0" err="1" smtClean="0"/>
              <a:t>Devil</a:t>
            </a:r>
            <a:r>
              <a:rPr lang="nl-NL" b="1" dirty="0" smtClean="0"/>
              <a:t>, uit de Bugs Bunny films</a:t>
            </a:r>
            <a:endParaRPr lang="nl-NL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4570451" y="564297"/>
            <a:ext cx="1861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Lutjegast,</a:t>
            </a:r>
          </a:p>
          <a:p>
            <a:r>
              <a:rPr lang="nl-NL" b="1" dirty="0" err="1" smtClean="0"/>
              <a:t>Tasmans</a:t>
            </a:r>
            <a:r>
              <a:rPr lang="nl-NL" b="1" dirty="0" smtClean="0"/>
              <a:t> geboorteplaats, vlakbij Groningen</a:t>
            </a:r>
            <a:endParaRPr lang="nl-NL" b="1" dirty="0"/>
          </a:p>
        </p:txBody>
      </p:sp>
      <p:sp>
        <p:nvSpPr>
          <p:cNvPr id="3" name="PIJL-OMHOOG 2"/>
          <p:cNvSpPr/>
          <p:nvPr/>
        </p:nvSpPr>
        <p:spPr>
          <a:xfrm rot="20146743">
            <a:off x="3773107" y="5938561"/>
            <a:ext cx="393834" cy="859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7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54SvkgQ04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10116" y="219650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84" y="484464"/>
            <a:ext cx="4752472" cy="2514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116" y="3613331"/>
            <a:ext cx="3955828" cy="238171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79364">
            <a:off x="636019" y="3529531"/>
            <a:ext cx="4645555" cy="287146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/>
          <a:srcRect t="1" b="6301"/>
          <a:stretch/>
        </p:blipFill>
        <p:spPr>
          <a:xfrm rot="435860">
            <a:off x="7371993" y="507516"/>
            <a:ext cx="3797277" cy="226635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868243" y="507516"/>
            <a:ext cx="1691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Mount </a:t>
            </a:r>
            <a:r>
              <a:rPr lang="nl-NL" b="1" dirty="0" err="1" smtClean="0"/>
              <a:t>Tasman</a:t>
            </a:r>
            <a:r>
              <a:rPr lang="nl-NL" b="1" dirty="0" smtClean="0"/>
              <a:t>, met 3497 meter een van de hoogste bergen van Nieuw Zeeland</a:t>
            </a:r>
            <a:endParaRPr lang="nl-NL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7559983" y="2814648"/>
            <a:ext cx="298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Tasman</a:t>
            </a:r>
            <a:r>
              <a:rPr lang="nl-NL" b="1" dirty="0" smtClean="0"/>
              <a:t> Toren, Groningen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5294404" y="3239283"/>
            <a:ext cx="312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Tasman</a:t>
            </a:r>
            <a:r>
              <a:rPr lang="nl-NL" b="1" dirty="0" smtClean="0"/>
              <a:t> National Park in Nieuw Zeeland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7798986" y="5542967"/>
            <a:ext cx="2306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De </a:t>
            </a:r>
            <a:r>
              <a:rPr lang="nl-NL" b="1" dirty="0" err="1" smtClean="0"/>
              <a:t>Tasman</a:t>
            </a:r>
            <a:r>
              <a:rPr lang="nl-NL" b="1" dirty="0" smtClean="0"/>
              <a:t> Zee, tussen </a:t>
            </a:r>
          </a:p>
          <a:p>
            <a:r>
              <a:rPr lang="nl-NL" b="1" dirty="0" smtClean="0"/>
              <a:t>Australië en Nieuw Zeeland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5531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105</TotalTime>
  <Words>132</Words>
  <Application>Microsoft Office PowerPoint</Application>
  <PresentationFormat>Breedbeeld</PresentationFormat>
  <Paragraphs>18</Paragraphs>
  <Slides>12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Abel Tasman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van der Helm</dc:creator>
  <cp:lastModifiedBy>Maarten van der Helm</cp:lastModifiedBy>
  <cp:revision>14</cp:revision>
  <dcterms:created xsi:type="dcterms:W3CDTF">2018-04-23T08:03:42Z</dcterms:created>
  <dcterms:modified xsi:type="dcterms:W3CDTF">2018-04-24T09:08:34Z</dcterms:modified>
</cp:coreProperties>
</file>